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78" r:id="rId4"/>
    <p:sldId id="277" r:id="rId5"/>
    <p:sldId id="276" r:id="rId6"/>
    <p:sldId id="275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an Charles Jacques Zozzoli" initials="jcz" lastIdx="7" clrIdx="0"/>
  <p:cmAuthor id="1" name="Danielly Bezerra" initials="DB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78B"/>
    <a:srgbClr val="1E5060"/>
    <a:srgbClr val="205566"/>
    <a:srgbClr val="005392"/>
    <a:srgbClr val="6AB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49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5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gito" userId="692745e9d372a6f1" providerId="LiveId" clId="{44BB1A67-72A2-42C1-ADFE-339F36111360}"/>
    <pc:docChg chg="custSel modSld">
      <pc:chgData name="Sara Egito" userId="692745e9d372a6f1" providerId="LiveId" clId="{44BB1A67-72A2-42C1-ADFE-339F36111360}" dt="2017-11-18T19:33:18.359" v="1130"/>
      <pc:docMkLst>
        <pc:docMk/>
      </pc:docMkLst>
      <pc:sldChg chg="modSp">
        <pc:chgData name="Sara Egito" userId="692745e9d372a6f1" providerId="LiveId" clId="{44BB1A67-72A2-42C1-ADFE-339F36111360}" dt="2017-11-18T19:33:18.359" v="1130"/>
        <pc:sldMkLst>
          <pc:docMk/>
          <pc:sldMk cId="1293763543" sldId="275"/>
        </pc:sldMkLst>
        <pc:spChg chg="mod">
          <ac:chgData name="Sara Egito" userId="692745e9d372a6f1" providerId="LiveId" clId="{44BB1A67-72A2-42C1-ADFE-339F36111360}" dt="2017-11-18T19:33:18.359" v="1130"/>
          <ac:spMkLst>
            <pc:docMk/>
            <pc:sldMk cId="1293763543" sldId="275"/>
            <ac:spMk id="8" creationId="{00000000-0000-0000-0000-000000000000}"/>
          </ac:spMkLst>
        </pc:spChg>
      </pc:sldChg>
      <pc:sldChg chg="addSp modSp">
        <pc:chgData name="Sara Egito" userId="692745e9d372a6f1" providerId="LiveId" clId="{44BB1A67-72A2-42C1-ADFE-339F36111360}" dt="2017-11-18T17:09:45.114" v="751" actId="20577"/>
        <pc:sldMkLst>
          <pc:docMk/>
          <pc:sldMk cId="1491801042" sldId="276"/>
        </pc:sldMkLst>
        <pc:spChg chg="mod">
          <ac:chgData name="Sara Egito" userId="692745e9d372a6f1" providerId="LiveId" clId="{44BB1A67-72A2-42C1-ADFE-339F36111360}" dt="2017-11-18T16:08:46.624" v="27" actId="20577"/>
          <ac:spMkLst>
            <pc:docMk/>
            <pc:sldMk cId="1491801042" sldId="276"/>
            <ac:spMk id="8" creationId="{00000000-0000-0000-0000-000000000000}"/>
          </ac:spMkLst>
        </pc:spChg>
        <pc:graphicFrameChg chg="add mod">
          <ac:chgData name="Sara Egito" userId="692745e9d372a6f1" providerId="LiveId" clId="{44BB1A67-72A2-42C1-ADFE-339F36111360}" dt="2017-11-18T17:09:45.114" v="751" actId="20577"/>
          <ac:graphicFrameMkLst>
            <pc:docMk/>
            <pc:sldMk cId="1491801042" sldId="276"/>
            <ac:graphicFrameMk id="7" creationId="{8E5564DD-FC67-407F-B94D-C46CF6E22DC1}"/>
          </ac:graphicFrameMkLst>
        </pc:graphicFrameChg>
      </pc:sldChg>
      <pc:sldChg chg="modSp">
        <pc:chgData name="Sara Egito" userId="692745e9d372a6f1" providerId="LiveId" clId="{44BB1A67-72A2-42C1-ADFE-339F36111360}" dt="2017-11-18T16:07:57.894" v="26" actId="20577"/>
        <pc:sldMkLst>
          <pc:docMk/>
          <pc:sldMk cId="558481661" sldId="278"/>
        </pc:sldMkLst>
        <pc:spChg chg="mod">
          <ac:chgData name="Sara Egito" userId="692745e9d372a6f1" providerId="LiveId" clId="{44BB1A67-72A2-42C1-ADFE-339F36111360}" dt="2017-11-18T16:07:57.894" v="26" actId="20577"/>
          <ac:spMkLst>
            <pc:docMk/>
            <pc:sldMk cId="558481661" sldId="278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5/29/2018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Anamela@gmail.com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julio.silva@cedu.ufal.b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Sara.nunes@cedu.ufal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728723" y="1115316"/>
            <a:ext cx="909014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38º ENCONTRO NACIONAL DE ESTUDANTES DE PEDAGOGIA</a:t>
            </a:r>
            <a:endParaRPr lang="pt-BR" sz="3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APROVADO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92873" y="5044412"/>
            <a:ext cx="60399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Autores: Fulano da Luna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UFAL/CEDU</a:t>
            </a: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Beltrana da Novela – UFAL/CEDU</a:t>
            </a:r>
          </a:p>
          <a:p>
            <a:endParaRPr lang="pt-B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Sob orientação de Cicrana da Rocha – UFAL/CEDU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2812" y="0"/>
            <a:ext cx="12191999" cy="636785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7099300" y="3886200"/>
            <a:ext cx="336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Eixo temático do trabalho: </a:t>
            </a:r>
            <a:endParaRPr lang="pt-B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73" y="252446"/>
            <a:ext cx="1497062" cy="29314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915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773546" y="325293"/>
            <a:ext cx="8179954" cy="77094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PARA INÍCIO DE CONVERSA ...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4" y="1070264"/>
            <a:ext cx="10868891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88966" y="1313440"/>
            <a:ext cx="11737868" cy="49107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377046" y="299316"/>
            <a:ext cx="4987636" cy="770948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5" y="1070264"/>
            <a:ext cx="10868890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88966" y="1313440"/>
            <a:ext cx="11737868" cy="49107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 GERAL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Calibri"/>
            </a:pP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 ESPECÍFICOS: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Analisar acerca de...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Identificar e localizar tais fatos...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Verificar as concepções teórico metodológicas das produções selecionadas...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4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377046" y="299316"/>
            <a:ext cx="4987636" cy="770948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4" y="1070264"/>
            <a:ext cx="10868891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88966" y="1313440"/>
            <a:ext cx="11737868" cy="49107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 da pesquisa realizada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são tais: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Fazer levantamentos bibliográficos para subsidiar a pesquisa em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questão...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Analisar e especificar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tais fatores...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Apresentar os resultados das produções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000250" y="249381"/>
            <a:ext cx="8489950" cy="872837"/>
          </a:xfrm>
        </p:spPr>
        <p:txBody>
          <a:bodyPr>
            <a:noAutofit/>
          </a:bodyPr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DISCUSSÕES</a:t>
            </a: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5" y="1070264"/>
            <a:ext cx="10868891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88966" y="1313440"/>
            <a:ext cx="11737868" cy="4910713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377046" y="299316"/>
            <a:ext cx="4987636" cy="770948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5" y="1070264"/>
            <a:ext cx="10868891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188966" y="1313440"/>
            <a:ext cx="11737868" cy="4910713"/>
          </a:xfrm>
          <a:prstGeom prst="rect">
            <a:avLst/>
          </a:prstGeom>
        </p:spPr>
        <p:txBody>
          <a:bodyPr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 algn="just">
              <a:buNone/>
            </a:pPr>
            <a:r>
              <a:rPr lang="pt-BR" dirty="0" smtClean="0">
                <a:solidFill>
                  <a:schemeClr val="tx1"/>
                </a:solidFill>
              </a:rPr>
              <a:t>	</a:t>
            </a:r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377046" y="299316"/>
            <a:ext cx="4987636" cy="770948"/>
          </a:xfrm>
        </p:spPr>
        <p:txBody>
          <a:bodyPr/>
          <a:lstStyle/>
          <a:p>
            <a:pPr algn="ctr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cxnSp>
        <p:nvCxnSpPr>
          <p:cNvPr id="6" name="Conector reto 5"/>
          <p:cNvCxnSpPr/>
          <p:nvPr/>
        </p:nvCxnSpPr>
        <p:spPr>
          <a:xfrm flipV="1">
            <a:off x="623455" y="1070264"/>
            <a:ext cx="10868891" cy="519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7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917575" y="3540125"/>
            <a:ext cx="11274425" cy="4364038"/>
          </a:xfrm>
        </p:spPr>
        <p:txBody>
          <a:bodyPr>
            <a:normAutofit/>
          </a:bodyPr>
          <a:lstStyle/>
          <a:p>
            <a:pPr marL="0" algn="just">
              <a:lnSpc>
                <a:spcPct val="12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dirty="0">
                <a:solidFill>
                  <a:schemeClr val="tx1"/>
                </a:solidFill>
              </a:rPr>
              <a:t>	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829050" y="1691005"/>
            <a:ext cx="4639541" cy="818591"/>
          </a:xfrm>
        </p:spPr>
        <p:txBody>
          <a:bodyPr>
            <a:normAutofit/>
          </a:bodyPr>
          <a:lstStyle/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Beltrana da Novela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belnov@cedu.ufal.br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3013364" y="3792682"/>
            <a:ext cx="59851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 txBox="1">
            <a:spLocks/>
          </p:cNvSpPr>
          <p:nvPr/>
        </p:nvSpPr>
        <p:spPr>
          <a:xfrm>
            <a:off x="3527585" y="2721680"/>
            <a:ext cx="5044787" cy="818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Profa. Dra.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Cicrana da Rocha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c.rocha@</a:t>
            </a:r>
            <a:r>
              <a:rPr lang="pt-BR" sz="2400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gmail.com</a:t>
            </a: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4551E99C-1BD3-4705-B66C-FA2A879EA1BA}"/>
              </a:ext>
            </a:extLst>
          </p:cNvPr>
          <p:cNvSpPr txBox="1">
            <a:spLocks/>
          </p:cNvSpPr>
          <p:nvPr/>
        </p:nvSpPr>
        <p:spPr>
          <a:xfrm>
            <a:off x="3725141" y="657225"/>
            <a:ext cx="4639541" cy="8185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Fulano da Lua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fulano</a:t>
            </a:r>
            <a:r>
              <a:rPr lang="pt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@cedu.ufal.br</a:t>
            </a:r>
            <a:endParaRPr lang="pt-BR" sz="2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320" y="3885806"/>
            <a:ext cx="3217091" cy="2253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711" y="4155973"/>
            <a:ext cx="1821225" cy="171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364" y="4639109"/>
            <a:ext cx="2648976" cy="103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540" y="4265288"/>
            <a:ext cx="1865312" cy="1874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56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1255</TotalTime>
  <Words>87</Words>
  <Application>Microsoft Office PowerPoint</Application>
  <PresentationFormat>Personalizar</PresentationFormat>
  <Paragraphs>76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Retrospectiva</vt:lpstr>
      <vt:lpstr>Apresentação do PowerPoint</vt:lpstr>
      <vt:lpstr>PARA INÍCIO DE CONVERSA ...</vt:lpstr>
      <vt:lpstr>OBJETIVOS</vt:lpstr>
      <vt:lpstr>METODOLOGIA</vt:lpstr>
      <vt:lpstr>RESULTADOS E DISCUSSÕES</vt:lpstr>
      <vt:lpstr>CONCLUSÕES</vt:lpstr>
      <vt:lpstr>REFERÊNCIAS</vt:lpstr>
      <vt:lpstr>Beltrana da Novela  belnov@cedu.ufal.br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Danielly Bezerra dos Santos</dc:creator>
  <cp:lastModifiedBy>julio</cp:lastModifiedBy>
  <cp:revision>141</cp:revision>
  <dcterms:created xsi:type="dcterms:W3CDTF">2015-11-03T17:45:40Z</dcterms:created>
  <dcterms:modified xsi:type="dcterms:W3CDTF">2018-05-29T17:38:07Z</dcterms:modified>
</cp:coreProperties>
</file>